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0" r:id="rId4"/>
    <p:sldId id="260" r:id="rId5"/>
    <p:sldId id="258" r:id="rId6"/>
    <p:sldId id="263" r:id="rId7"/>
    <p:sldId id="264" r:id="rId8"/>
    <p:sldId id="265" r:id="rId9"/>
    <p:sldId id="266" r:id="rId10"/>
    <p:sldId id="268" r:id="rId11"/>
    <p:sldId id="269" r:id="rId12"/>
    <p:sldId id="271" r:id="rId13"/>
    <p:sldId id="272" r:id="rId14"/>
    <p:sldId id="273" r:id="rId15"/>
    <p:sldId id="274" r:id="rId16"/>
    <p:sldId id="275" r:id="rId17"/>
    <p:sldId id="276"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42"/>
    <p:restoredTop sz="94641"/>
  </p:normalViewPr>
  <p:slideViewPr>
    <p:cSldViewPr snapToGrid="0" snapToObjects="1">
      <p:cViewPr varScale="1">
        <p:scale>
          <a:sx n="141" d="100"/>
          <a:sy n="141" d="100"/>
        </p:scale>
        <p:origin x="7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585153-C092-EA4F-823C-7C7F1F30483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45222608-DA4D-8940-BF46-93A515F782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BB2FDE0A-517F-E042-B877-54419ADDE390}"/>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42CAE96C-94FF-7247-9933-9CB8B84979C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8F0357A-1864-6949-93EA-C8E39094440D}"/>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909943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B308E6-DB3C-B449-A287-2CC2348CCBA7}"/>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BDC96BE6-BAA9-B749-A4D8-EA683E92ABDE}"/>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9C67F69-A192-A245-84EE-7B7AC01737CF}"/>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87D14C6C-FBAD-3B40-ADBF-19C0056DA6A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0EEE99F-69D6-084D-8CE3-77207D235096}"/>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1111531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9E6EAD79-B24F-734C-9A99-0451E1E119A8}"/>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DC788A2-0CE5-8740-BBE5-33024FEA838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FAA33A6-7683-4043-9F8C-4A4EDF6CF427}"/>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6F7F153A-CBDD-E546-BC60-4B52A10514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E34E5E-6074-4E4D-8054-AD7D22256F0E}"/>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553322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7E9A69-92FA-8D47-B1DC-34CABE40DC3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05B566A-46E6-FD41-A151-904ECE4D0E85}"/>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815D1CB-EB0E-9A4C-977E-A5B33126E8F0}"/>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373B47A6-6B4C-F041-AA32-5B7022F9F6C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15E58B3-072F-5C4F-ADA4-706577CB4F92}"/>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3965844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9400DDD-AA9B-4841-865F-451FB9C5D551}"/>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ECC1AE3E-AD20-BE42-80E7-9CAC2CB6B4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7D40DF08-CA72-6C45-87F2-D5345153346C}"/>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387ECFF5-65AF-A141-9CDE-F3609F4C005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FF87938-D2CA-084E-B7C2-614DA955E819}"/>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3693258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1ABAE6-7B84-E240-B4B0-005325F50AD9}"/>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9156FB91-A90B-284A-A75C-12BF5968B8AA}"/>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2E93520D-608E-1548-B28D-9868669DD7DA}"/>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0A7D323-8722-024C-A8DE-7229E3C08F36}"/>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6" name="Espace réservé du pied de page 5">
            <a:extLst>
              <a:ext uri="{FF2B5EF4-FFF2-40B4-BE49-F238E27FC236}">
                <a16:creationId xmlns:a16="http://schemas.microsoft.com/office/drawing/2014/main" id="{E167BBF6-A44A-9A45-86BC-721CEB8A805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8430772-5FCE-D447-B91F-FF20C0780E0D}"/>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1260790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6B26EC-66F5-5943-A764-1B8C9639A511}"/>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A318A4A-7637-C24D-A776-4377E53107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D28B3CDD-2891-104D-94C7-C5ABEC4149F2}"/>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EA0FEAA-0C2F-F649-90A1-B2912E7CF3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0332734-ADFC-B648-959C-4BB255E953F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94333D2-1AC2-FF49-BB0C-EE0B5FDFD2AE}"/>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8" name="Espace réservé du pied de page 7">
            <a:extLst>
              <a:ext uri="{FF2B5EF4-FFF2-40B4-BE49-F238E27FC236}">
                <a16:creationId xmlns:a16="http://schemas.microsoft.com/office/drawing/2014/main" id="{165A1CD0-E968-5441-AB1F-BF485F8EA0D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575306B-3A7B-2848-BF9E-69EE62AFD104}"/>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2930845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B5C04D-C048-124E-9CA3-88289239E51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F285241-4275-124D-85A3-95A338A9B11C}"/>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4" name="Espace réservé du pied de page 3">
            <a:extLst>
              <a:ext uri="{FF2B5EF4-FFF2-40B4-BE49-F238E27FC236}">
                <a16:creationId xmlns:a16="http://schemas.microsoft.com/office/drawing/2014/main" id="{75B15F7D-B0D6-EA4E-B06A-DB4A5FDCE1CE}"/>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7976EED7-47BF-8A4D-BC63-A0FA370ABB74}"/>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162379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F4E32C88-E04A-EF41-A191-93018736C8D1}"/>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3" name="Espace réservé du pied de page 2">
            <a:extLst>
              <a:ext uri="{FF2B5EF4-FFF2-40B4-BE49-F238E27FC236}">
                <a16:creationId xmlns:a16="http://schemas.microsoft.com/office/drawing/2014/main" id="{106A93EE-B156-A242-8FE4-7B83668AD22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FEC650CE-A501-D447-9D6F-84A070F00C05}"/>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2419059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EB5075-4DFA-5348-A81B-01A222749B4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0E3D620-2B30-454D-AFBC-E056F3223B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1F0EF04-5FC0-0243-84C1-752F8B10F1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F6E7AAD-7A42-8046-9FEE-B932AE97A2D6}"/>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6" name="Espace réservé du pied de page 5">
            <a:extLst>
              <a:ext uri="{FF2B5EF4-FFF2-40B4-BE49-F238E27FC236}">
                <a16:creationId xmlns:a16="http://schemas.microsoft.com/office/drawing/2014/main" id="{6DD0BE2C-DC9F-CB40-9CD8-3AEC9EC8208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0FCC59B-8BB5-664A-B548-C579DDC0F4EA}"/>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2126597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C71E30-509B-B64C-95EB-D1783BCD7FE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5226FDE-06B8-654B-A2EF-BD48B5EE6B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874DCBEE-AFAA-914A-A314-994B942448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30EB1388-8579-EB48-B8F5-DD41FA14E968}"/>
              </a:ext>
            </a:extLst>
          </p:cNvPr>
          <p:cNvSpPr>
            <a:spLocks noGrp="1"/>
          </p:cNvSpPr>
          <p:nvPr>
            <p:ph type="dt" sz="half" idx="10"/>
          </p:nvPr>
        </p:nvSpPr>
        <p:spPr/>
        <p:txBody>
          <a:bodyPr/>
          <a:lstStyle/>
          <a:p>
            <a:fld id="{10029EB8-C0A2-694C-AEE3-6B9B11B7AB4F}" type="datetimeFigureOut">
              <a:rPr lang="fr-FR" smtClean="0"/>
              <a:t>29/11/2020</a:t>
            </a:fld>
            <a:endParaRPr lang="fr-FR"/>
          </a:p>
        </p:txBody>
      </p:sp>
      <p:sp>
        <p:nvSpPr>
          <p:cNvPr id="6" name="Espace réservé du pied de page 5">
            <a:extLst>
              <a:ext uri="{FF2B5EF4-FFF2-40B4-BE49-F238E27FC236}">
                <a16:creationId xmlns:a16="http://schemas.microsoft.com/office/drawing/2014/main" id="{3C40FE94-D11C-9940-93CF-1D8537A146F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DF733E7-6311-BA4F-AD54-E0D3D60E8CAD}"/>
              </a:ext>
            </a:extLst>
          </p:cNvPr>
          <p:cNvSpPr>
            <a:spLocks noGrp="1"/>
          </p:cNvSpPr>
          <p:nvPr>
            <p:ph type="sldNum" sz="quarter" idx="12"/>
          </p:nvPr>
        </p:nvSpPr>
        <p:spPr/>
        <p:txBody>
          <a:bodyPr/>
          <a:lstStyle/>
          <a:p>
            <a:fld id="{67820308-BDF0-0443-ABF1-02DC5A07FA2A}" type="slidenum">
              <a:rPr lang="fr-FR" smtClean="0"/>
              <a:t>‹N°›</a:t>
            </a:fld>
            <a:endParaRPr lang="fr-FR"/>
          </a:p>
        </p:txBody>
      </p:sp>
    </p:spTree>
    <p:extLst>
      <p:ext uri="{BB962C8B-B14F-4D97-AF65-F5344CB8AC3E}">
        <p14:creationId xmlns:p14="http://schemas.microsoft.com/office/powerpoint/2010/main" val="474398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88B5602-9227-A94B-A056-CD6270C158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A2F6D0A-2CA8-3246-AC7F-7DEC2D0329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5F7C1A8-01A2-3D4A-B5D8-C5C6095D64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029EB8-C0A2-694C-AEE3-6B9B11B7AB4F}" type="datetimeFigureOut">
              <a:rPr lang="fr-FR" smtClean="0"/>
              <a:t>29/11/2020</a:t>
            </a:fld>
            <a:endParaRPr lang="fr-FR"/>
          </a:p>
        </p:txBody>
      </p:sp>
      <p:sp>
        <p:nvSpPr>
          <p:cNvPr id="5" name="Espace réservé du pied de page 4">
            <a:extLst>
              <a:ext uri="{FF2B5EF4-FFF2-40B4-BE49-F238E27FC236}">
                <a16:creationId xmlns:a16="http://schemas.microsoft.com/office/drawing/2014/main" id="{1E52308A-0C19-7D45-8FB0-4E5F21F48A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FF43242B-1596-534C-B037-EFD66382D3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820308-BDF0-0443-ABF1-02DC5A07FA2A}" type="slidenum">
              <a:rPr lang="fr-FR" smtClean="0"/>
              <a:t>‹N°›</a:t>
            </a:fld>
            <a:endParaRPr lang="fr-FR"/>
          </a:p>
        </p:txBody>
      </p:sp>
    </p:spTree>
    <p:extLst>
      <p:ext uri="{BB962C8B-B14F-4D97-AF65-F5344CB8AC3E}">
        <p14:creationId xmlns:p14="http://schemas.microsoft.com/office/powerpoint/2010/main" val="21998784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43887758-DDBC-2F4A-A497-A306EA96E241}"/>
              </a:ext>
            </a:extLst>
          </p:cNvPr>
          <p:cNvPicPr>
            <a:picLocks noChangeAspect="1"/>
          </p:cNvPicPr>
          <p:nvPr/>
        </p:nvPicPr>
        <p:blipFill rotWithShape="1">
          <a:blip r:embed="rId2"/>
          <a:srcRect/>
          <a:stretch/>
        </p:blipFill>
        <p:spPr>
          <a:xfrm>
            <a:off x="0" y="0"/>
            <a:ext cx="12192000" cy="6858000"/>
          </a:xfrm>
          <a:prstGeom prst="rect">
            <a:avLst/>
          </a:prstGeom>
          <a:solidFill>
            <a:schemeClr val="tx2"/>
          </a:solidFill>
        </p:spPr>
      </p:pic>
      <p:sp>
        <p:nvSpPr>
          <p:cNvPr id="19" name="Rectangle 1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45A6FE0-00A4-B444-A1AE-DE7E261D01BA}"/>
              </a:ext>
            </a:extLst>
          </p:cNvPr>
          <p:cNvSpPr>
            <a:spLocks noGrp="1"/>
          </p:cNvSpPr>
          <p:nvPr>
            <p:ph type="ctrTitle"/>
          </p:nvPr>
        </p:nvSpPr>
        <p:spPr>
          <a:xfrm>
            <a:off x="523875" y="5317240"/>
            <a:ext cx="11210925" cy="744836"/>
          </a:xfrm>
        </p:spPr>
        <p:txBody>
          <a:bodyPr vert="horz" lIns="91440" tIns="45720" rIns="91440" bIns="45720" rtlCol="0" anchor="ctr">
            <a:normAutofit/>
          </a:bodyPr>
          <a:lstStyle/>
          <a:p>
            <a:r>
              <a:rPr lang="en-US" sz="3600">
                <a:solidFill>
                  <a:schemeClr val="tx1">
                    <a:lumMod val="85000"/>
                    <a:lumOff val="15000"/>
                  </a:schemeClr>
                </a:solidFill>
              </a:rPr>
              <a:t>DOC UI/UX : DASHBOARD</a:t>
            </a:r>
          </a:p>
        </p:txBody>
      </p:sp>
      <p:cxnSp>
        <p:nvCxnSpPr>
          <p:cNvPr id="21" name="Straight Connector 2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6185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Rectangle 20">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958506" y="800392"/>
            <a:ext cx="10264697" cy="1212102"/>
          </a:xfrm>
        </p:spPr>
        <p:txBody>
          <a:bodyPr vert="horz" lIns="91440" tIns="45720" rIns="91440" bIns="45720" rtlCol="0">
            <a:normAutofit/>
          </a:bodyPr>
          <a:lstStyle/>
          <a:p>
            <a:r>
              <a:rPr lang="en-US" sz="4000" kern="1200">
                <a:solidFill>
                  <a:srgbClr val="FFFFFF"/>
                </a:solidFill>
                <a:latin typeface="+mj-lt"/>
                <a:ea typeface="+mj-ea"/>
                <a:cs typeface="+mj-cs"/>
              </a:rPr>
              <a:t>STEP 5: SERVICES</a:t>
            </a:r>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1367624" y="2490436"/>
            <a:ext cx="9708995" cy="3567173"/>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lvl="0" indent="0" eaLnBrk="0" fontAlgn="base" hangingPunct="0">
              <a:spcBef>
                <a:spcPct val="0"/>
              </a:spcBef>
              <a:spcAft>
                <a:spcPts val="600"/>
              </a:spcAft>
              <a:buNone/>
            </a:pPr>
            <a:r>
              <a:rPr lang="fr-FR" altLang="fr-FR" sz="2400" dirty="0">
                <a:latin typeface="inherit"/>
                <a:cs typeface="Arial" panose="020B0604020202020204" pitchFamily="34" charset="0"/>
              </a:rPr>
              <a:t>T</a:t>
            </a:r>
            <a:r>
              <a:rPr kumimoji="0" lang="fr-FR" altLang="fr-FR" sz="2400" b="0" i="0" u="none" strike="noStrike" cap="none" normalizeH="0" baseline="0" dirty="0">
                <a:ln>
                  <a:noFill/>
                </a:ln>
                <a:effectLst/>
                <a:latin typeface="inherit"/>
                <a:cs typeface="Arial" panose="020B0604020202020204" pitchFamily="34" charset="0"/>
              </a:rPr>
              <a:t>o </a:t>
            </a:r>
            <a:r>
              <a:rPr kumimoji="0" lang="fr-FR" altLang="fr-FR" sz="2400" b="0" i="0" u="none" strike="noStrike" cap="none" normalizeH="0" baseline="0" dirty="0" err="1">
                <a:ln>
                  <a:noFill/>
                </a:ln>
                <a:effectLst/>
                <a:latin typeface="inherit"/>
                <a:cs typeface="Arial" panose="020B0604020202020204" pitchFamily="34" charset="0"/>
              </a:rPr>
              <a:t>add</a:t>
            </a:r>
            <a:r>
              <a:rPr kumimoji="0" lang="fr-FR" altLang="fr-FR" sz="2400" b="0" i="0" u="none" strike="noStrike" cap="none" normalizeH="0" baseline="0" dirty="0">
                <a:ln>
                  <a:noFill/>
                </a:ln>
                <a:effectLst/>
                <a:latin typeface="inherit"/>
                <a:cs typeface="Arial" panose="020B0604020202020204" pitchFamily="34" charset="0"/>
              </a:rPr>
              <a:t> services and </a:t>
            </a:r>
            <a:r>
              <a:rPr kumimoji="0" lang="fr-FR" altLang="fr-FR" sz="2400" b="0" i="0" u="none" strike="noStrike" cap="none" normalizeH="0" baseline="0" dirty="0" err="1">
                <a:ln>
                  <a:noFill/>
                </a:ln>
                <a:effectLst/>
                <a:latin typeface="inherit"/>
                <a:cs typeface="Arial" panose="020B0604020202020204" pitchFamily="34" charset="0"/>
              </a:rPr>
              <a:t>see</a:t>
            </a:r>
            <a:r>
              <a:rPr kumimoji="0" lang="fr-FR" altLang="fr-FR" sz="2400" b="0" i="0" u="none" strike="noStrike" cap="none" normalizeH="0" baseline="0" dirty="0">
                <a:ln>
                  <a:noFill/>
                </a:ln>
                <a:effectLst/>
                <a:latin typeface="inherit"/>
                <a:cs typeface="Arial" panose="020B0604020202020204" pitchFamily="34" charset="0"/>
              </a:rPr>
              <a:t> </a:t>
            </a:r>
            <a:r>
              <a:rPr kumimoji="0" lang="fr-FR" altLang="fr-FR" sz="2400" b="0" i="0" u="none" strike="noStrike" cap="none" normalizeH="0" baseline="0" dirty="0" err="1">
                <a:ln>
                  <a:noFill/>
                </a:ln>
                <a:effectLst/>
                <a:latin typeface="inherit"/>
                <a:cs typeface="Arial" panose="020B0604020202020204" pitchFamily="34" charset="0"/>
              </a:rPr>
              <a:t>their</a:t>
            </a:r>
            <a:r>
              <a:rPr kumimoji="0" lang="fr-FR" altLang="fr-FR" sz="2400" b="0" i="0" u="none" strike="noStrike" cap="none" normalizeH="0" baseline="0" dirty="0">
                <a:ln>
                  <a:noFill/>
                </a:ln>
                <a:effectLst/>
                <a:latin typeface="inherit"/>
                <a:cs typeface="Arial" panose="020B0604020202020204" pitchFamily="34" charset="0"/>
              </a:rPr>
              <a:t> widgets, click on the "+" </a:t>
            </a:r>
            <a:r>
              <a:rPr kumimoji="0" lang="fr-FR" altLang="fr-FR" sz="2400" b="0" i="0" u="none" strike="noStrike" cap="none" normalizeH="0" baseline="0" dirty="0" err="1">
                <a:ln>
                  <a:noFill/>
                </a:ln>
                <a:effectLst/>
                <a:latin typeface="inherit"/>
                <a:cs typeface="Arial" panose="020B0604020202020204" pitchFamily="34" charset="0"/>
              </a:rPr>
              <a:t>button</a:t>
            </a:r>
            <a:r>
              <a:rPr kumimoji="0" lang="fr-FR" altLang="fr-FR" sz="2400" b="0" i="0" u="none" strike="noStrike" cap="none" normalizeH="0" baseline="0" dirty="0">
                <a:ln>
                  <a:noFill/>
                </a:ln>
                <a:effectLst/>
                <a:latin typeface="inherit"/>
                <a:cs typeface="Arial" panose="020B0604020202020204" pitchFamily="34" charset="0"/>
              </a:rPr>
              <a:t> in the </a:t>
            </a:r>
            <a:r>
              <a:rPr kumimoji="0" lang="fr-FR" altLang="fr-FR" sz="2400" b="0" i="0" u="none" strike="noStrike" cap="none" normalizeH="0" baseline="0" dirty="0" err="1">
                <a:ln>
                  <a:noFill/>
                </a:ln>
                <a:effectLst/>
                <a:latin typeface="inherit"/>
                <a:cs typeface="Arial" panose="020B0604020202020204" pitchFamily="34" charset="0"/>
              </a:rPr>
              <a:t>list</a:t>
            </a:r>
            <a:r>
              <a:rPr kumimoji="0" lang="fr-FR" altLang="fr-FR" sz="2400" b="0" i="0" u="none" strike="noStrike" cap="none" normalizeH="0" baseline="0" dirty="0">
                <a:ln>
                  <a:noFill/>
                </a:ln>
                <a:effectLst/>
                <a:latin typeface="inherit"/>
                <a:cs typeface="Arial" panose="020B0604020202020204" pitchFamily="34" charset="0"/>
              </a:rPr>
              <a:t> of services on the </a:t>
            </a:r>
            <a:r>
              <a:rPr kumimoji="0" lang="fr-FR" altLang="fr-FR" sz="2400" b="0" i="0" u="none" strike="noStrike" cap="none" normalizeH="0" baseline="0" dirty="0" err="1">
                <a:ln>
                  <a:noFill/>
                </a:ln>
                <a:effectLst/>
                <a:latin typeface="inherit"/>
                <a:cs typeface="Arial" panose="020B0604020202020204" pitchFamily="34" charset="0"/>
              </a:rPr>
              <a:t>left</a:t>
            </a:r>
            <a:r>
              <a:rPr kumimoji="0" lang="fr-FR" altLang="fr-FR" sz="2400" b="0" i="0" u="none" strike="noStrike" cap="none" normalizeH="0" baseline="0" dirty="0">
                <a:ln>
                  <a:noFill/>
                </a:ln>
                <a:effectLst/>
                <a:latin typeface="inherit"/>
                <a:cs typeface="Arial" panose="020B0604020202020204" pitchFamily="34" charset="0"/>
              </a:rPr>
              <a:t> of the </a:t>
            </a:r>
            <a:r>
              <a:rPr kumimoji="0" lang="fr-FR" altLang="fr-FR" sz="2400" b="0" i="0" u="none" strike="noStrike" cap="none" normalizeH="0" baseline="0" dirty="0" err="1">
                <a:ln>
                  <a:noFill/>
                </a:ln>
                <a:effectLst/>
                <a:latin typeface="inherit"/>
                <a:cs typeface="Arial" panose="020B0604020202020204" pitchFamily="34" charset="0"/>
              </a:rPr>
              <a:t>screen</a:t>
            </a:r>
            <a:endParaRPr kumimoji="0" lang="fr-FR" altLang="fr-FR" sz="24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9E89945-1B14-EC48-A3EA-EE22187711C0}"/>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F1740A47-821B-5B43-971A-AD88059902FB}"/>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15142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Espace réservé du contenu 5" descr="Une image contenant capture d’écran, équipement électronique, moniteur, écran&#10;&#10;Description générée automatiquement">
            <a:extLst>
              <a:ext uri="{FF2B5EF4-FFF2-40B4-BE49-F238E27FC236}">
                <a16:creationId xmlns:a16="http://schemas.microsoft.com/office/drawing/2014/main" id="{67F889C5-D36B-8740-90C6-DFACAE04E688}"/>
              </a:ext>
            </a:extLst>
          </p:cNvPr>
          <p:cNvPicPr>
            <a:picLocks noGrp="1" noChangeAspect="1"/>
          </p:cNvPicPr>
          <p:nvPr>
            <p:ph idx="1"/>
          </p:nvPr>
        </p:nvPicPr>
        <p:blipFill rotWithShape="1">
          <a:blip r:embed="rId2"/>
          <a:srcRect b="19"/>
          <a:stretch/>
        </p:blipFill>
        <p:spPr>
          <a:xfrm>
            <a:off x="20" y="1282"/>
            <a:ext cx="12191980" cy="6856718"/>
          </a:xfrm>
          <a:prstGeom prst="rect">
            <a:avLst/>
          </a:prstGeom>
          <a:solidFill>
            <a:schemeClr val="tx2"/>
          </a:solidFill>
        </p:spPr>
      </p:pic>
    </p:spTree>
    <p:extLst>
      <p:ext uri="{BB962C8B-B14F-4D97-AF65-F5344CB8AC3E}">
        <p14:creationId xmlns:p14="http://schemas.microsoft.com/office/powerpoint/2010/main" val="2366012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1136428" y="627564"/>
            <a:ext cx="7474172" cy="1325563"/>
          </a:xfrm>
        </p:spPr>
        <p:txBody>
          <a:bodyPr vert="horz" lIns="91440" tIns="45720" rIns="91440" bIns="45720" rtlCol="0">
            <a:normAutofit/>
          </a:bodyPr>
          <a:lstStyle/>
          <a:p>
            <a:r>
              <a:rPr lang="en-US" kern="1200" dirty="0">
                <a:latin typeface="+mj-lt"/>
                <a:ea typeface="+mj-ea"/>
                <a:cs typeface="+mj-cs"/>
              </a:rPr>
              <a:t>STEP 6: WIDGETS</a:t>
            </a:r>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1136429" y="2278173"/>
            <a:ext cx="6467867" cy="3450613"/>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lvl="0" indent="0" eaLnBrk="0" fontAlgn="base" hangingPunct="0">
              <a:spcBef>
                <a:spcPct val="0"/>
              </a:spcBef>
              <a:spcAft>
                <a:spcPts val="600"/>
              </a:spcAft>
              <a:buNone/>
            </a:pPr>
            <a:r>
              <a:rPr lang="fr-FR" altLang="fr-FR" sz="2400" dirty="0">
                <a:latin typeface="inherit"/>
                <a:cs typeface="Arial" panose="020B0604020202020204" pitchFamily="34" charset="0"/>
              </a:rPr>
              <a:t>T</a:t>
            </a:r>
            <a:r>
              <a:rPr kumimoji="0" lang="fr-FR" altLang="fr-FR" sz="2400" b="0" i="0" u="none" strike="noStrike" cap="none" normalizeH="0" baseline="0" dirty="0">
                <a:ln>
                  <a:noFill/>
                </a:ln>
                <a:effectLst/>
                <a:latin typeface="inherit"/>
                <a:cs typeface="Arial" panose="020B0604020202020204" pitchFamily="34" charset="0"/>
              </a:rPr>
              <a:t>o </a:t>
            </a:r>
            <a:r>
              <a:rPr kumimoji="0" lang="fr-FR" altLang="fr-FR" sz="2400" b="0" i="0" u="none" strike="noStrike" cap="none" normalizeH="0" baseline="0">
                <a:ln>
                  <a:noFill/>
                </a:ln>
                <a:effectLst/>
                <a:latin typeface="inherit"/>
                <a:cs typeface="Arial" panose="020B0604020202020204" pitchFamily="34" charset="0"/>
              </a:rPr>
              <a:t>add</a:t>
            </a:r>
            <a:r>
              <a:rPr kumimoji="0" lang="fr-FR" altLang="fr-FR" sz="2400" b="0" i="0" u="none" strike="noStrike" cap="none" normalizeH="0" baseline="0" dirty="0">
                <a:ln>
                  <a:noFill/>
                </a:ln>
                <a:effectLst/>
                <a:latin typeface="inherit"/>
                <a:cs typeface="Arial" panose="020B0604020202020204" pitchFamily="34" charset="0"/>
              </a:rPr>
              <a:t> widgets, click on the "+" </a:t>
            </a:r>
            <a:r>
              <a:rPr kumimoji="0" lang="fr-FR" altLang="fr-FR" sz="2400" b="0" i="0" u="none" strike="noStrike" cap="none" normalizeH="0" baseline="0">
                <a:ln>
                  <a:noFill/>
                </a:ln>
                <a:effectLst/>
                <a:latin typeface="inherit"/>
                <a:cs typeface="Arial" panose="020B0604020202020204" pitchFamily="34" charset="0"/>
              </a:rPr>
              <a:t>button</a:t>
            </a:r>
            <a:r>
              <a:rPr kumimoji="0" lang="fr-FR" altLang="fr-FR" sz="2400" b="0" i="0" u="none" strike="noStrike" cap="none" normalizeH="0" baseline="0" dirty="0">
                <a:ln>
                  <a:noFill/>
                </a:ln>
                <a:effectLst/>
                <a:latin typeface="inherit"/>
                <a:cs typeface="Arial" panose="020B0604020202020204" pitchFamily="34" charset="0"/>
              </a:rPr>
              <a:t> in the </a:t>
            </a:r>
            <a:r>
              <a:rPr kumimoji="0" lang="fr-FR" altLang="fr-FR" sz="2400" b="0" i="0" u="none" strike="noStrike" cap="none" normalizeH="0" baseline="0">
                <a:ln>
                  <a:noFill/>
                </a:ln>
                <a:effectLst/>
                <a:latin typeface="inherit"/>
                <a:cs typeface="Arial" panose="020B0604020202020204" pitchFamily="34" charset="0"/>
              </a:rPr>
              <a:t>list</a:t>
            </a:r>
            <a:r>
              <a:rPr kumimoji="0" lang="fr-FR" altLang="fr-FR" sz="2400" b="0" i="0" u="none" strike="noStrike" cap="none" normalizeH="0" baseline="0" dirty="0">
                <a:ln>
                  <a:noFill/>
                </a:ln>
                <a:effectLst/>
                <a:latin typeface="inherit"/>
                <a:cs typeface="Arial" panose="020B0604020202020204" pitchFamily="34" charset="0"/>
              </a:rPr>
              <a:t> of widgets on the </a:t>
            </a:r>
            <a:r>
              <a:rPr kumimoji="0" lang="fr-FR" altLang="fr-FR" sz="2400" b="0" i="0" u="none" strike="noStrike" cap="none" normalizeH="0" baseline="0">
                <a:ln>
                  <a:noFill/>
                </a:ln>
                <a:effectLst/>
                <a:latin typeface="inherit"/>
                <a:cs typeface="Arial" panose="020B0604020202020204" pitchFamily="34" charset="0"/>
              </a:rPr>
              <a:t>left</a:t>
            </a:r>
            <a:r>
              <a:rPr kumimoji="0" lang="fr-FR" altLang="fr-FR" sz="2400" b="0" i="0" u="none" strike="noStrike" cap="none" normalizeH="0" baseline="0" dirty="0">
                <a:ln>
                  <a:noFill/>
                </a:ln>
                <a:effectLst/>
                <a:latin typeface="inherit"/>
                <a:cs typeface="Arial" panose="020B0604020202020204" pitchFamily="34" charset="0"/>
              </a:rPr>
              <a:t> of the </a:t>
            </a:r>
            <a:r>
              <a:rPr kumimoji="0" lang="fr-FR" altLang="fr-FR" sz="2400" b="0" i="0" u="none" strike="noStrike" cap="none" normalizeH="0" baseline="0">
                <a:ln>
                  <a:noFill/>
                </a:ln>
                <a:effectLst/>
                <a:latin typeface="inherit"/>
                <a:cs typeface="Arial" panose="020B0604020202020204" pitchFamily="34" charset="0"/>
              </a:rPr>
              <a:t>screen</a:t>
            </a:r>
            <a:r>
              <a:rPr kumimoji="0" lang="fr-FR" altLang="fr-FR" sz="2400" b="0" i="0" u="none" strike="noStrike" cap="none" normalizeH="0" baseline="0" dirty="0">
                <a:ln>
                  <a:noFill/>
                </a:ln>
                <a:effectLst/>
                <a:latin typeface="inherit"/>
                <a:cs typeface="Arial" panose="020B0604020202020204" pitchFamily="34" charset="0"/>
              </a:rPr>
              <a:t>. You </a:t>
            </a:r>
            <a:r>
              <a:rPr kumimoji="0" lang="fr-FR" altLang="fr-FR" sz="2400" b="0" i="0" u="none" strike="noStrike" cap="none" normalizeH="0" baseline="0">
                <a:ln>
                  <a:noFill/>
                </a:ln>
                <a:effectLst/>
                <a:latin typeface="inherit"/>
                <a:cs typeface="Arial" panose="020B0604020202020204" pitchFamily="34" charset="0"/>
              </a:rPr>
              <a:t>can</a:t>
            </a:r>
            <a:r>
              <a:rPr kumimoji="0" lang="fr-FR" altLang="fr-FR" sz="2400" b="0" i="0" u="none" strike="noStrike" cap="none" normalizeH="0" baseline="0" dirty="0">
                <a:ln>
                  <a:noFill/>
                </a:ln>
                <a:effectLst/>
                <a:latin typeface="inherit"/>
                <a:cs typeface="Arial" panose="020B0604020202020204" pitchFamily="34" charset="0"/>
              </a:rPr>
              <a:t> </a:t>
            </a:r>
            <a:r>
              <a:rPr kumimoji="0" lang="fr-FR" altLang="fr-FR" sz="2400" b="0" i="0" u="none" strike="noStrike" cap="none" normalizeH="0" baseline="0">
                <a:ln>
                  <a:noFill/>
                </a:ln>
                <a:effectLst/>
                <a:latin typeface="inherit"/>
                <a:cs typeface="Arial" panose="020B0604020202020204" pitchFamily="34" charset="0"/>
              </a:rPr>
              <a:t>edit</a:t>
            </a:r>
            <a:r>
              <a:rPr kumimoji="0" lang="fr-FR" altLang="fr-FR" sz="2400" b="0" i="0" u="none" strike="noStrike" cap="none" normalizeH="0" baseline="0" dirty="0">
                <a:ln>
                  <a:noFill/>
                </a:ln>
                <a:effectLst/>
                <a:latin typeface="inherit"/>
                <a:cs typeface="Arial" panose="020B0604020202020204" pitchFamily="34" charset="0"/>
              </a:rPr>
              <a:t> the value of </a:t>
            </a:r>
            <a:r>
              <a:rPr kumimoji="0" lang="fr-FR" altLang="fr-FR" sz="2400" b="0" i="0" u="none" strike="noStrike" cap="none" normalizeH="0" baseline="0">
                <a:ln>
                  <a:noFill/>
                </a:ln>
                <a:effectLst/>
                <a:latin typeface="inherit"/>
                <a:cs typeface="Arial" panose="020B0604020202020204" pitchFamily="34" charset="0"/>
              </a:rPr>
              <a:t>each</a:t>
            </a:r>
            <a:r>
              <a:rPr kumimoji="0" lang="fr-FR" altLang="fr-FR" sz="2400" b="0" i="0" u="none" strike="noStrike" cap="none" normalizeH="0" baseline="0" dirty="0">
                <a:ln>
                  <a:noFill/>
                </a:ln>
                <a:effectLst/>
                <a:latin typeface="inherit"/>
                <a:cs typeface="Arial" panose="020B0604020202020204" pitchFamily="34" charset="0"/>
              </a:rPr>
              <a:t> widget by </a:t>
            </a:r>
            <a:r>
              <a:rPr kumimoji="0" lang="fr-FR" altLang="fr-FR" sz="2400" b="0" i="0" u="none" strike="noStrike" cap="none" normalizeH="0" baseline="0">
                <a:ln>
                  <a:noFill/>
                </a:ln>
                <a:effectLst/>
                <a:latin typeface="inherit"/>
                <a:cs typeface="Arial" panose="020B0604020202020204" pitchFamily="34" charset="0"/>
              </a:rPr>
              <a:t>clicking</a:t>
            </a:r>
            <a:r>
              <a:rPr kumimoji="0" lang="fr-FR" altLang="fr-FR" sz="2400" b="0" i="0" u="none" strike="noStrike" cap="none" normalizeH="0" baseline="0" dirty="0">
                <a:ln>
                  <a:noFill/>
                </a:ln>
                <a:effectLst/>
                <a:latin typeface="inherit"/>
                <a:cs typeface="Arial" panose="020B0604020202020204" pitchFamily="34" charset="0"/>
              </a:rPr>
              <a:t> on the </a:t>
            </a:r>
            <a:r>
              <a:rPr kumimoji="0" lang="fr-FR" altLang="fr-FR" sz="2400" b="0" i="0" u="none" strike="noStrike" cap="none" normalizeH="0" baseline="0">
                <a:ln>
                  <a:noFill/>
                </a:ln>
                <a:effectLst/>
                <a:latin typeface="inherit"/>
                <a:cs typeface="Arial" panose="020B0604020202020204" pitchFamily="34" charset="0"/>
              </a:rPr>
              <a:t>edit</a:t>
            </a:r>
            <a:r>
              <a:rPr kumimoji="0" lang="fr-FR" altLang="fr-FR" sz="2400" b="0" i="0" u="none" strike="noStrike" cap="none" normalizeH="0" baseline="0" dirty="0">
                <a:ln>
                  <a:noFill/>
                </a:ln>
                <a:effectLst/>
                <a:latin typeface="inherit"/>
                <a:cs typeface="Arial" panose="020B0604020202020204" pitchFamily="34" charset="0"/>
              </a:rPr>
              <a:t> </a:t>
            </a:r>
            <a:r>
              <a:rPr kumimoji="0" lang="fr-FR" altLang="fr-FR" sz="2400" b="0" i="0" u="none" strike="noStrike" cap="none" normalizeH="0" baseline="0">
                <a:ln>
                  <a:noFill/>
                </a:ln>
                <a:effectLst/>
                <a:latin typeface="inherit"/>
                <a:cs typeface="Arial" panose="020B0604020202020204" pitchFamily="34" charset="0"/>
              </a:rPr>
              <a:t>button</a:t>
            </a:r>
            <a:r>
              <a:rPr kumimoji="0" lang="fr-FR" altLang="fr-FR" sz="2400" b="0" i="0" u="none" strike="noStrike" cap="none" normalizeH="0" baseline="0" dirty="0">
                <a:ln>
                  <a:noFill/>
                </a:ln>
                <a:effectLst/>
                <a:latin typeface="inherit"/>
                <a:cs typeface="Arial" panose="020B0604020202020204" pitchFamily="34" charset="0"/>
              </a:rPr>
              <a:t> in the right of </a:t>
            </a:r>
            <a:r>
              <a:rPr kumimoji="0" lang="fr-FR" altLang="fr-FR" sz="2400" b="0" i="0" u="none" strike="noStrike" cap="none" normalizeH="0" baseline="0">
                <a:ln>
                  <a:noFill/>
                </a:ln>
                <a:effectLst/>
                <a:latin typeface="inherit"/>
                <a:cs typeface="Arial" panose="020B0604020202020204" pitchFamily="34" charset="0"/>
              </a:rPr>
              <a:t>each</a:t>
            </a:r>
            <a:r>
              <a:rPr kumimoji="0" lang="fr-FR" altLang="fr-FR" sz="2400" b="0" i="0" u="none" strike="noStrike" cap="none" normalizeH="0" baseline="0" dirty="0">
                <a:ln>
                  <a:noFill/>
                </a:ln>
                <a:effectLst/>
                <a:latin typeface="inherit"/>
                <a:cs typeface="Arial" panose="020B0604020202020204" pitchFamily="34" charset="0"/>
              </a:rPr>
              <a:t> widget.</a:t>
            </a:r>
            <a:endParaRPr kumimoji="0" lang="fr-FR" altLang="fr-FR" sz="24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Single gear">
            <a:extLst>
              <a:ext uri="{FF2B5EF4-FFF2-40B4-BE49-F238E27FC236}">
                <a16:creationId xmlns:a16="http://schemas.microsoft.com/office/drawing/2014/main" id="{281893FE-5A87-4550-8636-8A725099EB5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9E89945-1B14-EC48-A3EA-EE22187711C0}"/>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F1740A47-821B-5B43-971A-AD88059902FB}"/>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18996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Espace réservé du contenu 4">
            <a:extLst>
              <a:ext uri="{FF2B5EF4-FFF2-40B4-BE49-F238E27FC236}">
                <a16:creationId xmlns:a16="http://schemas.microsoft.com/office/drawing/2014/main" id="{6093F473-E502-DE4B-89AE-5BB8E0FE98D3}"/>
              </a:ext>
            </a:extLst>
          </p:cNvPr>
          <p:cNvPicPr>
            <a:picLocks noGrp="1" noChangeAspect="1"/>
          </p:cNvPicPr>
          <p:nvPr>
            <p:ph idx="1"/>
          </p:nvPr>
        </p:nvPicPr>
        <p:blipFill rotWithShape="1">
          <a:blip r:embed="rId2"/>
          <a:srcRect b="19"/>
          <a:stretch/>
        </p:blipFill>
        <p:spPr>
          <a:xfrm>
            <a:off x="20" y="1282"/>
            <a:ext cx="12191980" cy="6856718"/>
          </a:xfrm>
          <a:prstGeom prst="rect">
            <a:avLst/>
          </a:prstGeom>
          <a:solidFill>
            <a:schemeClr val="tx2"/>
          </a:solidFill>
        </p:spPr>
      </p:pic>
    </p:spTree>
    <p:extLst>
      <p:ext uri="{BB962C8B-B14F-4D97-AF65-F5344CB8AC3E}">
        <p14:creationId xmlns:p14="http://schemas.microsoft.com/office/powerpoint/2010/main" val="2608588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1D98CAC-3EFF-4342-BD5A-6C0E8CAB4C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2192000" cy="4006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838200" y="914402"/>
            <a:ext cx="10515600" cy="2659957"/>
          </a:xfrm>
        </p:spPr>
        <p:txBody>
          <a:bodyPr vert="horz" lIns="91440" tIns="45720" rIns="91440" bIns="45720" rtlCol="0" anchor="b">
            <a:normAutofit/>
          </a:bodyPr>
          <a:lstStyle/>
          <a:p>
            <a:pPr algn="ctr"/>
            <a:r>
              <a:rPr lang="en-US" sz="8000" kern="1200">
                <a:solidFill>
                  <a:srgbClr val="FFFFFF"/>
                </a:solidFill>
                <a:latin typeface="+mj-lt"/>
                <a:ea typeface="+mj-ea"/>
                <a:cs typeface="+mj-cs"/>
              </a:rPr>
              <a:t>STEP 7: WIDGETS OPTIONS</a:t>
            </a:r>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838200" y="4368800"/>
            <a:ext cx="10515600" cy="139065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lvl="0" indent="0" algn="ctr" fontAlgn="base">
              <a:spcAft>
                <a:spcPts val="600"/>
              </a:spcAft>
              <a:buNone/>
            </a:pPr>
            <a:r>
              <a:rPr kumimoji="0" lang="en-US" altLang="fr-FR" sz="3200" b="0" i="0" u="none" strike="noStrike" kern="1200" cap="none" normalizeH="0" baseline="0">
                <a:ln>
                  <a:noFill/>
                </a:ln>
                <a:solidFill>
                  <a:schemeClr val="tx1"/>
                </a:solidFill>
                <a:effectLst/>
                <a:latin typeface="+mn-lt"/>
                <a:ea typeface="+mn-ea"/>
                <a:cs typeface="+mn-cs"/>
              </a:rPr>
              <a:t>For each widget on the </a:t>
            </a:r>
            <a:r>
              <a:rPr lang="en-US" altLang="fr-FR" sz="3200" kern="1200">
                <a:solidFill>
                  <a:schemeClr val="tx1"/>
                </a:solidFill>
                <a:latin typeface="+mn-lt"/>
                <a:ea typeface="+mn-ea"/>
                <a:cs typeface="+mn-cs"/>
              </a:rPr>
              <a:t>Dashboard, you can delete it, edit value or refresh.</a:t>
            </a:r>
            <a:endParaRPr kumimoji="0" lang="en-US" altLang="fr-FR" sz="3200" b="0" i="0" u="none" strike="noStrike" kern="1200" cap="none" normalizeH="0" baseline="0">
              <a:ln>
                <a:noFill/>
              </a:ln>
              <a:solidFill>
                <a:schemeClr val="tx1"/>
              </a:solidFill>
              <a:effectLst/>
              <a:latin typeface="+mn-lt"/>
              <a:ea typeface="+mn-ea"/>
              <a:cs typeface="+mn-cs"/>
            </a:endParaRPr>
          </a:p>
        </p:txBody>
      </p:sp>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9E89945-1B14-EC48-A3EA-EE22187711C0}"/>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F1740A47-821B-5B43-971A-AD88059902FB}"/>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04380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Isosceles Triangle 4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Image 12" descr="Une image contenant texte&#10;&#10;Description générée automatiquement">
            <a:extLst>
              <a:ext uri="{FF2B5EF4-FFF2-40B4-BE49-F238E27FC236}">
                <a16:creationId xmlns:a16="http://schemas.microsoft.com/office/drawing/2014/main" id="{BAA7BC26-81BF-344B-A0B3-180F24894C71}"/>
              </a:ext>
            </a:extLst>
          </p:cNvPr>
          <p:cNvPicPr>
            <a:picLocks noChangeAspect="1"/>
          </p:cNvPicPr>
          <p:nvPr/>
        </p:nvPicPr>
        <p:blipFill>
          <a:blip r:embed="rId2"/>
          <a:stretch>
            <a:fillRect/>
          </a:stretch>
        </p:blipFill>
        <p:spPr>
          <a:xfrm>
            <a:off x="2102404" y="643467"/>
            <a:ext cx="7987191" cy="5571065"/>
          </a:xfrm>
          <a:prstGeom prst="rect">
            <a:avLst/>
          </a:prstGeom>
          <a:ln>
            <a:noFill/>
          </a:ln>
        </p:spPr>
      </p:pic>
      <p:sp>
        <p:nvSpPr>
          <p:cNvPr id="46" name="Isosceles Triangle 4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8030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640079" y="2053641"/>
            <a:ext cx="3669161" cy="2760098"/>
          </a:xfrm>
        </p:spPr>
        <p:txBody>
          <a:bodyPr vert="horz" lIns="91440" tIns="45720" rIns="91440" bIns="45720" rtlCol="0">
            <a:normAutofit/>
          </a:bodyPr>
          <a:lstStyle/>
          <a:p>
            <a:r>
              <a:rPr lang="en-US" sz="3700" kern="1200">
                <a:solidFill>
                  <a:srgbClr val="FFFFFF"/>
                </a:solidFill>
                <a:latin typeface="+mj-lt"/>
                <a:ea typeface="+mj-ea"/>
                <a:cs typeface="+mj-cs"/>
              </a:rPr>
              <a:t>STEP 8: ADMINISTRATION</a:t>
            </a:r>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6090574" y="801866"/>
            <a:ext cx="5306084" cy="523063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lvl="0" indent="0" fontAlgn="base">
              <a:spcAft>
                <a:spcPts val="600"/>
              </a:spcAft>
              <a:buNone/>
            </a:pPr>
            <a:r>
              <a:rPr kumimoji="0" lang="en-US" altLang="fr-FR" sz="2400" b="0" i="0" u="none" strike="noStrike" kern="1200" cap="none" normalizeH="0" baseline="0">
                <a:ln>
                  <a:noFill/>
                </a:ln>
                <a:solidFill>
                  <a:srgbClr val="000000"/>
                </a:solidFill>
                <a:effectLst/>
                <a:latin typeface="+mn-lt"/>
                <a:ea typeface="+mn-ea"/>
                <a:cs typeface="+mn-cs"/>
              </a:rPr>
              <a:t>If you click on “Administration” in the left side of the Dashboard, you’ll see the admin page. In this page, you can see all registered users. You can add or edit their rol</a:t>
            </a:r>
            <a:r>
              <a:rPr lang="en-US" altLang="fr-FR" sz="2400">
                <a:solidFill>
                  <a:srgbClr val="000000"/>
                </a:solidFill>
              </a:rPr>
              <a:t>e (superadmin, admin or user).</a:t>
            </a:r>
            <a:br>
              <a:rPr lang="en-US" altLang="fr-FR" sz="2400">
                <a:solidFill>
                  <a:srgbClr val="000000"/>
                </a:solidFill>
              </a:rPr>
            </a:br>
            <a:r>
              <a:rPr lang="en-US" altLang="fr-FR" sz="2400">
                <a:solidFill>
                  <a:srgbClr val="000000"/>
                </a:solidFill>
              </a:rPr>
              <a:t>By default, the first registered user is superadmin.</a:t>
            </a:r>
            <a:endParaRPr kumimoji="0" lang="en-US" altLang="fr-FR" sz="2400" b="0" i="0" u="none" strike="noStrike" kern="1200" cap="none" normalizeH="0" baseline="0">
              <a:ln>
                <a:noFill/>
              </a:ln>
              <a:solidFill>
                <a:srgbClr val="000000"/>
              </a:solidFill>
              <a:effectLst/>
              <a:latin typeface="+mn-lt"/>
              <a:ea typeface="+mn-ea"/>
              <a:cs typeface="+mn-cs"/>
            </a:endParaRPr>
          </a:p>
        </p:txBody>
      </p:sp>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9E89945-1B14-EC48-A3EA-EE22187711C0}"/>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F1740A47-821B-5B43-971A-AD88059902FB}"/>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92939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 name="Image 2" descr="Une image contenant capture d’écran, moniteur, écran, assis&#10;&#10;Description générée automatiquement">
            <a:extLst>
              <a:ext uri="{FF2B5EF4-FFF2-40B4-BE49-F238E27FC236}">
                <a16:creationId xmlns:a16="http://schemas.microsoft.com/office/drawing/2014/main" id="{195DCE6D-5E19-FC41-8D34-BCF0B3B2A3E6}"/>
              </a:ext>
            </a:extLst>
          </p:cNvPr>
          <p:cNvPicPr>
            <a:picLocks noChangeAspect="1"/>
          </p:cNvPicPr>
          <p:nvPr/>
        </p:nvPicPr>
        <p:blipFill rotWithShape="1">
          <a:blip r:embed="rId2"/>
          <a:srcRect t="550" r="-1" b="3783"/>
          <a:stretch/>
        </p:blipFill>
        <p:spPr>
          <a:xfrm>
            <a:off x="-257248" y="158771"/>
            <a:ext cx="12449248" cy="6699229"/>
          </a:xfrm>
          <a:prstGeom prst="rect">
            <a:avLst/>
          </a:prstGeom>
        </p:spPr>
      </p:pic>
    </p:spTree>
    <p:extLst>
      <p:ext uri="{BB962C8B-B14F-4D97-AF65-F5344CB8AC3E}">
        <p14:creationId xmlns:p14="http://schemas.microsoft.com/office/powerpoint/2010/main" val="129721886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9BBC9295-CC9E-344F-8965-B60BC7A3EBF0}"/>
              </a:ext>
            </a:extLst>
          </p:cNvPr>
          <p:cNvSpPr>
            <a:spLocks noGrp="1"/>
          </p:cNvSpPr>
          <p:nvPr>
            <p:ph type="title"/>
          </p:nvPr>
        </p:nvSpPr>
        <p:spPr>
          <a:xfrm>
            <a:off x="1870997" y="1607809"/>
            <a:ext cx="9236026" cy="2876680"/>
          </a:xfrm>
        </p:spPr>
        <p:txBody>
          <a:bodyPr vert="horz" lIns="91440" tIns="45720" rIns="91440" bIns="45720" rtlCol="0" anchor="b">
            <a:normAutofit/>
          </a:bodyPr>
          <a:lstStyle/>
          <a:p>
            <a:r>
              <a:rPr lang="en-US" sz="6600" kern="1200">
                <a:solidFill>
                  <a:srgbClr val="FFFFFF"/>
                </a:solidFill>
                <a:latin typeface="+mj-lt"/>
                <a:ea typeface="+mj-ea"/>
                <a:cs typeface="+mj-cs"/>
              </a:rPr>
              <a:t>STEP 1: WELCOME</a:t>
            </a:r>
          </a:p>
        </p:txBody>
      </p:sp>
      <p:sp>
        <p:nvSpPr>
          <p:cNvPr id="7" name="Rectangle 1">
            <a:extLst>
              <a:ext uri="{FF2B5EF4-FFF2-40B4-BE49-F238E27FC236}">
                <a16:creationId xmlns:a16="http://schemas.microsoft.com/office/drawing/2014/main" id="{D0C3D640-7008-CC4B-ADDF-A1A042087696}"/>
              </a:ext>
            </a:extLst>
          </p:cNvPr>
          <p:cNvSpPr>
            <a:spLocks noGrp="1" noChangeArrowheads="1"/>
          </p:cNvSpPr>
          <p:nvPr>
            <p:ph idx="1"/>
          </p:nvPr>
        </p:nvSpPr>
        <p:spPr bwMode="auto">
          <a:xfrm>
            <a:off x="1987499" y="4810308"/>
            <a:ext cx="9003022" cy="1076551"/>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0" fontAlgn="base">
              <a:spcAft>
                <a:spcPts val="600"/>
              </a:spcAft>
              <a:buClrTx/>
              <a:buSzTx/>
              <a:buNone/>
              <a:tabLst/>
            </a:pPr>
            <a:r>
              <a:rPr lang="en-US" altLang="fr-FR" sz="2400" kern="1200">
                <a:solidFill>
                  <a:schemeClr val="tx1"/>
                </a:solidFill>
                <a:latin typeface="+mn-lt"/>
                <a:ea typeface="+mn-ea"/>
                <a:cs typeface="+mn-cs"/>
              </a:rPr>
              <a:t>The user can select between sign up or login. </a:t>
            </a:r>
            <a:endParaRPr kumimoji="0" lang="en-US" altLang="fr-FR" sz="2400" b="0" i="0" u="none" strike="noStrike" kern="1200" cap="none" normalizeH="0" baseline="0">
              <a:ln>
                <a:noFill/>
              </a:ln>
              <a:solidFill>
                <a:schemeClr val="tx1"/>
              </a:solidFill>
              <a:effectLst/>
              <a:latin typeface="+mn-lt"/>
              <a:ea typeface="+mn-ea"/>
              <a:cs typeface="+mn-cs"/>
            </a:endParaRPr>
          </a:p>
        </p:txBody>
      </p:sp>
    </p:spTree>
    <p:extLst>
      <p:ext uri="{BB962C8B-B14F-4D97-AF65-F5344CB8AC3E}">
        <p14:creationId xmlns:p14="http://schemas.microsoft.com/office/powerpoint/2010/main" val="1412990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moniteur, ordinateur, écran, assis&#10;&#10;Description générée automatiquement">
            <a:extLst>
              <a:ext uri="{FF2B5EF4-FFF2-40B4-BE49-F238E27FC236}">
                <a16:creationId xmlns:a16="http://schemas.microsoft.com/office/drawing/2014/main" id="{B52BF815-7D2D-2E4D-AD69-9119EFB510EB}"/>
              </a:ext>
            </a:extLst>
          </p:cNvPr>
          <p:cNvPicPr>
            <a:picLocks noChangeAspect="1"/>
          </p:cNvPicPr>
          <p:nvPr/>
        </p:nvPicPr>
        <p:blipFill rotWithShape="1">
          <a:blip r:embed="rId2"/>
          <a:srcRect/>
          <a:stretch/>
        </p:blipFill>
        <p:spPr>
          <a:xfrm>
            <a:off x="0" y="0"/>
            <a:ext cx="12192000" cy="6858000"/>
          </a:xfrm>
          <a:prstGeom prst="rect">
            <a:avLst/>
          </a:prstGeom>
          <a:solidFill>
            <a:schemeClr val="tx2"/>
          </a:solidFill>
        </p:spPr>
      </p:pic>
    </p:spTree>
    <p:extLst>
      <p:ext uri="{BB962C8B-B14F-4D97-AF65-F5344CB8AC3E}">
        <p14:creationId xmlns:p14="http://schemas.microsoft.com/office/powerpoint/2010/main" val="1978484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24">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Shape 30">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934872" y="982272"/>
            <a:ext cx="3388419" cy="4560970"/>
          </a:xfrm>
        </p:spPr>
        <p:txBody>
          <a:bodyPr>
            <a:normAutofit/>
          </a:bodyPr>
          <a:lstStyle/>
          <a:p>
            <a:r>
              <a:rPr lang="en-US" sz="3400">
                <a:solidFill>
                  <a:srgbClr val="FFFFFF"/>
                </a:solidFill>
              </a:rPr>
              <a:t>STEP 2: AUTHENTICATION</a:t>
            </a:r>
            <a:endParaRPr lang="fr-FR" sz="3400">
              <a:solidFill>
                <a:srgbClr val="FFFFFF"/>
              </a:solidFill>
            </a:endParaRPr>
          </a:p>
        </p:txBody>
      </p:sp>
      <p:sp>
        <p:nvSpPr>
          <p:cNvPr id="41"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5221862" y="1719618"/>
            <a:ext cx="5948831" cy="433462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lang="en-US" altLang="fr-FR" sz="2400" dirty="0">
                <a:solidFill>
                  <a:srgbClr val="FEFFFF"/>
                </a:solidFill>
                <a:latin typeface="inherit"/>
              </a:rPr>
              <a:t>T</a:t>
            </a:r>
            <a:r>
              <a:rPr kumimoji="0" lang="en-US" altLang="fr-FR" sz="2400" b="0" i="0" u="none" strike="noStrike" cap="none" normalizeH="0" baseline="0" dirty="0">
                <a:ln>
                  <a:noFill/>
                </a:ln>
                <a:solidFill>
                  <a:srgbClr val="FEFFFF"/>
                </a:solidFill>
                <a:effectLst/>
                <a:latin typeface="inherit"/>
              </a:rPr>
              <a:t>he user has the possibility to create an account or to log in. It can also login / register with </a:t>
            </a:r>
            <a:r>
              <a:rPr lang="en-US" altLang="fr-FR" sz="2400" dirty="0">
                <a:solidFill>
                  <a:srgbClr val="FEFFFF"/>
                </a:solidFill>
                <a:latin typeface="inherit"/>
              </a:rPr>
              <a:t>F</a:t>
            </a:r>
            <a:r>
              <a:rPr kumimoji="0" lang="en-US" altLang="fr-FR" sz="2400" b="0" i="0" u="none" strike="noStrike" cap="none" normalizeH="0" baseline="0" dirty="0">
                <a:ln>
                  <a:noFill/>
                </a:ln>
                <a:solidFill>
                  <a:srgbClr val="FEFFFF"/>
                </a:solidFill>
                <a:effectLst/>
                <a:latin typeface="inherit"/>
              </a:rPr>
              <a:t>acebook, Google, </a:t>
            </a:r>
            <a:r>
              <a:rPr lang="en-US" altLang="fr-FR" sz="2400" dirty="0">
                <a:solidFill>
                  <a:srgbClr val="FEFFFF"/>
                </a:solidFill>
                <a:latin typeface="inherit"/>
              </a:rPr>
              <a:t>S</a:t>
            </a:r>
            <a:r>
              <a:rPr kumimoji="0" lang="en-US" altLang="fr-FR" sz="2400" b="0" i="0" u="none" strike="noStrike" cap="none" normalizeH="0" baseline="0" dirty="0">
                <a:ln>
                  <a:noFill/>
                </a:ln>
                <a:solidFill>
                  <a:srgbClr val="FEFFFF"/>
                </a:solidFill>
                <a:effectLst/>
                <a:latin typeface="inherit"/>
              </a:rPr>
              <a:t>potify or Discord.</a:t>
            </a:r>
            <a:endParaRPr kumimoji="0" lang="en-US" altLang="fr-FR" sz="2400" b="0" i="0" u="none" strike="noStrike" cap="none" normalizeH="0" baseline="0" dirty="0">
              <a:ln>
                <a:noFill/>
              </a:ln>
              <a:solidFill>
                <a:srgbClr val="FEFFFF"/>
              </a:solidFill>
              <a:effectLst/>
              <a:latin typeface="Arial" panose="020B0604020202020204" pitchFamily="34" charset="0"/>
            </a:endParaRPr>
          </a:p>
        </p:txBody>
      </p:sp>
    </p:spTree>
    <p:extLst>
      <p:ext uri="{BB962C8B-B14F-4D97-AF65-F5344CB8AC3E}">
        <p14:creationId xmlns:p14="http://schemas.microsoft.com/office/powerpoint/2010/main" val="3933512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Espace réservé du contenu 4" descr="Une image contenant moniteur, équipement électronique, écran, intérieur&#10;&#10;Description générée automatiquement">
            <a:extLst>
              <a:ext uri="{FF2B5EF4-FFF2-40B4-BE49-F238E27FC236}">
                <a16:creationId xmlns:a16="http://schemas.microsoft.com/office/drawing/2014/main" id="{0B3DB19E-7AC1-2C41-AABE-0A7B1D1EAD06}"/>
              </a:ext>
            </a:extLst>
          </p:cNvPr>
          <p:cNvPicPr>
            <a:picLocks noGrp="1" noChangeAspect="1"/>
          </p:cNvPicPr>
          <p:nvPr>
            <p:ph idx="1"/>
          </p:nvPr>
        </p:nvPicPr>
        <p:blipFill rotWithShape="1">
          <a:blip r:embed="rId2"/>
          <a:srcRect r="-1" b="4333"/>
          <a:stretch/>
        </p:blipFill>
        <p:spPr>
          <a:xfrm>
            <a:off x="95701" y="643466"/>
            <a:ext cx="11548534" cy="6214534"/>
          </a:xfrm>
          <a:prstGeom prst="rect">
            <a:avLst/>
          </a:prstGeom>
        </p:spPr>
      </p:pic>
    </p:spTree>
    <p:extLst>
      <p:ext uri="{BB962C8B-B14F-4D97-AF65-F5344CB8AC3E}">
        <p14:creationId xmlns:p14="http://schemas.microsoft.com/office/powerpoint/2010/main" val="122044038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a:solidFill>
                  <a:srgbClr val="FFFFFF"/>
                </a:solidFill>
                <a:latin typeface="+mj-lt"/>
                <a:ea typeface="+mj-ea"/>
                <a:cs typeface="+mj-cs"/>
              </a:rPr>
              <a:t>STEP 3: SECURITY</a:t>
            </a:r>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3045368" y="4074718"/>
            <a:ext cx="6105194" cy="68207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lvl="0" indent="0" algn="ctr" fontAlgn="base">
              <a:spcAft>
                <a:spcPct val="0"/>
              </a:spcAft>
              <a:buNone/>
            </a:pPr>
            <a:r>
              <a:rPr lang="en-US" altLang="fr-FR" sz="2000" kern="1200">
                <a:solidFill>
                  <a:srgbClr val="FFFFFF"/>
                </a:solidFill>
                <a:latin typeface="+mn-lt"/>
                <a:ea typeface="+mn-ea"/>
                <a:cs typeface="+mn-cs"/>
              </a:rPr>
              <a:t>F</a:t>
            </a:r>
            <a:r>
              <a:rPr kumimoji="0" lang="en-US" altLang="fr-FR" sz="2000" b="0" i="0" u="none" strike="noStrike" kern="1200" cap="none" normalizeH="0" baseline="0">
                <a:ln>
                  <a:noFill/>
                </a:ln>
                <a:solidFill>
                  <a:srgbClr val="FFFFFF"/>
                </a:solidFill>
                <a:effectLst/>
                <a:latin typeface="+mn-lt"/>
                <a:ea typeface="+mn-ea"/>
                <a:cs typeface="+mn-cs"/>
              </a:rPr>
              <a:t>or security reasons, the user cannot create an account with the same email.</a:t>
            </a:r>
          </a:p>
        </p:txBody>
      </p:sp>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1800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6" name="Espace réservé du contenu 5" descr="Une image contenant ordinateur, moniteur, portable, équipement électronique&#10;&#10;Description générée automatiquement">
            <a:extLst>
              <a:ext uri="{FF2B5EF4-FFF2-40B4-BE49-F238E27FC236}">
                <a16:creationId xmlns:a16="http://schemas.microsoft.com/office/drawing/2014/main" id="{89B5A1F6-B4BE-7A4C-9629-E9FC1C00435A}"/>
              </a:ext>
            </a:extLst>
          </p:cNvPr>
          <p:cNvPicPr>
            <a:picLocks noGrp="1" noChangeAspect="1"/>
          </p:cNvPicPr>
          <p:nvPr>
            <p:ph idx="1"/>
          </p:nvPr>
        </p:nvPicPr>
        <p:blipFill rotWithShape="1">
          <a:blip r:embed="rId2"/>
          <a:srcRect r="-1" b="4333"/>
          <a:stretch/>
        </p:blipFill>
        <p:spPr>
          <a:xfrm>
            <a:off x="-812382" y="0"/>
            <a:ext cx="12744294" cy="6858000"/>
          </a:xfrm>
          <a:prstGeom prst="rect">
            <a:avLst/>
          </a:prstGeom>
          <a:solidFill>
            <a:schemeClr val="bg2"/>
          </a:solidFill>
        </p:spPr>
      </p:pic>
    </p:spTree>
    <p:extLst>
      <p:ext uri="{BB962C8B-B14F-4D97-AF65-F5344CB8AC3E}">
        <p14:creationId xmlns:p14="http://schemas.microsoft.com/office/powerpoint/2010/main" val="96435359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3B9DBC-97CC-4A18-B4A6-66E240292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4492644-1D84-449E-94E4-5FC5C873D3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27"/>
            <a:ext cx="12188952" cy="4551895"/>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07A65D1-29EC-4141-B0A1-7995CDB43219}"/>
              </a:ext>
            </a:extLst>
          </p:cNvPr>
          <p:cNvSpPr>
            <a:spLocks noGrp="1"/>
          </p:cNvSpPr>
          <p:nvPr>
            <p:ph type="title"/>
          </p:nvPr>
        </p:nvSpPr>
        <p:spPr>
          <a:xfrm>
            <a:off x="795342" y="637953"/>
            <a:ext cx="8272458" cy="3189507"/>
          </a:xfrm>
        </p:spPr>
        <p:txBody>
          <a:bodyPr vert="horz" lIns="91440" tIns="45720" rIns="91440" bIns="45720" rtlCol="0" anchor="b">
            <a:normAutofit/>
          </a:bodyPr>
          <a:lstStyle/>
          <a:p>
            <a:r>
              <a:rPr lang="en-US" sz="8000" kern="1200" dirty="0">
                <a:solidFill>
                  <a:srgbClr val="FFFFFF"/>
                </a:solidFill>
                <a:latin typeface="+mj-lt"/>
                <a:ea typeface="+mj-ea"/>
                <a:cs typeface="+mj-cs"/>
              </a:rPr>
              <a:t>STEP 4: DASHBOARD</a:t>
            </a:r>
          </a:p>
        </p:txBody>
      </p:sp>
      <p:sp>
        <p:nvSpPr>
          <p:cNvPr id="14" name="Freeform 6">
            <a:extLst>
              <a:ext uri="{FF2B5EF4-FFF2-40B4-BE49-F238E27FC236}">
                <a16:creationId xmlns:a16="http://schemas.microsoft.com/office/drawing/2014/main" id="{94EE1A74-DEBF-434E-8B5E-7AB296ECB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727747" y="4208147"/>
            <a:ext cx="339126" cy="1938528"/>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8C7C4D4B-92D9-4FA4-A294-749E8574FF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728739" y="4098333"/>
            <a:ext cx="201857" cy="1874520"/>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8">
            <a:extLst>
              <a:ext uri="{FF2B5EF4-FFF2-40B4-BE49-F238E27FC236}">
                <a16:creationId xmlns:a16="http://schemas.microsoft.com/office/drawing/2014/main" id="{BADA3358-2A3F-41B0-A458-6FD1DB3AF9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48" y="4098334"/>
            <a:ext cx="8933019" cy="177393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Rectangle 1">
            <a:extLst>
              <a:ext uri="{FF2B5EF4-FFF2-40B4-BE49-F238E27FC236}">
                <a16:creationId xmlns:a16="http://schemas.microsoft.com/office/drawing/2014/main" id="{5C4C134F-49F0-DA4B-BB01-8F45AD30D391}"/>
              </a:ext>
            </a:extLst>
          </p:cNvPr>
          <p:cNvSpPr>
            <a:spLocks noGrp="1" noChangeArrowheads="1"/>
          </p:cNvSpPr>
          <p:nvPr>
            <p:ph idx="1"/>
          </p:nvPr>
        </p:nvSpPr>
        <p:spPr bwMode="auto">
          <a:xfrm>
            <a:off x="795342" y="4377268"/>
            <a:ext cx="7970903" cy="128058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lvl="0" indent="0" fontAlgn="base">
              <a:spcAft>
                <a:spcPct val="0"/>
              </a:spcAft>
              <a:buNone/>
            </a:pPr>
            <a:r>
              <a:rPr kumimoji="0" lang="en-US" altLang="fr-FR" sz="3200" b="0" i="0" u="none" strike="noStrike" kern="1200" cap="none" normalizeH="0" baseline="0" dirty="0">
                <a:ln>
                  <a:noFill/>
                </a:ln>
                <a:solidFill>
                  <a:srgbClr val="FEFFFF"/>
                </a:solidFill>
                <a:effectLst/>
                <a:latin typeface="+mn-lt"/>
                <a:ea typeface="+mn-ea"/>
                <a:cs typeface="+mn-cs"/>
              </a:rPr>
              <a:t>Once the user is logged in, they can start using the Dashboard.</a:t>
            </a:r>
          </a:p>
        </p:txBody>
      </p:sp>
      <p:sp>
        <p:nvSpPr>
          <p:cNvPr id="20" name="Rectangle 8">
            <a:extLst>
              <a:ext uri="{FF2B5EF4-FFF2-40B4-BE49-F238E27FC236}">
                <a16:creationId xmlns:a16="http://schemas.microsoft.com/office/drawing/2014/main" id="{E4737216-37B2-43AD-AB08-05BFCCEFC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066873" y="4377267"/>
            <a:ext cx="3122079" cy="177393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Rectangle 1">
            <a:extLst>
              <a:ext uri="{FF2B5EF4-FFF2-40B4-BE49-F238E27FC236}">
                <a16:creationId xmlns:a16="http://schemas.microsoft.com/office/drawing/2014/main" id="{265814E6-1EA3-6441-BA64-2D1914DBB999}"/>
              </a:ext>
            </a:extLst>
          </p:cNvPr>
          <p:cNvSpPr>
            <a:spLocks noChangeArrowheads="1"/>
          </p:cNvSpPr>
          <p:nvPr/>
        </p:nvSpPr>
        <p:spPr bwMode="auto">
          <a:xfrm>
            <a:off x="0" y="254882"/>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9E89945-1B14-EC48-A3EA-EE22187711C0}"/>
              </a:ext>
            </a:extLst>
          </p:cNvPr>
          <p:cNvSpPr>
            <a:spLocks noChangeArrowheads="1"/>
          </p:cNvSpPr>
          <p:nvPr/>
        </p:nvSpPr>
        <p:spPr bwMode="auto">
          <a:xfrm>
            <a:off x="0" y="28545"/>
            <a:ext cx="65"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fr-FR" altLang="fr-FR" sz="800" b="0" i="0" u="none" strike="noStrike" cap="none" normalizeH="0" baseline="0" dirty="0">
                <a:ln>
                  <a:noFill/>
                </a:ln>
                <a:solidFill>
                  <a:schemeClr val="tx1"/>
                </a:solidFill>
                <a:effectLst/>
              </a:rPr>
            </a:b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45705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Espace réservé du contenu 4" descr="Une image contenant moniteur, équipement électronique, ordinateur, écran&#10;&#10;Description générée automatiquement">
            <a:extLst>
              <a:ext uri="{FF2B5EF4-FFF2-40B4-BE49-F238E27FC236}">
                <a16:creationId xmlns:a16="http://schemas.microsoft.com/office/drawing/2014/main" id="{E79D9F11-A022-904A-998C-41E9028A728C}"/>
              </a:ext>
            </a:extLst>
          </p:cNvPr>
          <p:cNvPicPr>
            <a:picLocks noGrp="1" noChangeAspect="1"/>
          </p:cNvPicPr>
          <p:nvPr>
            <p:ph idx="1"/>
          </p:nvPr>
        </p:nvPicPr>
        <p:blipFill rotWithShape="1">
          <a:blip r:embed="rId2"/>
          <a:srcRect b="19"/>
          <a:stretch/>
        </p:blipFill>
        <p:spPr>
          <a:xfrm>
            <a:off x="20" y="1282"/>
            <a:ext cx="12191980" cy="6856718"/>
          </a:xfrm>
          <a:prstGeom prst="rect">
            <a:avLst/>
          </a:prstGeom>
          <a:solidFill>
            <a:schemeClr val="tx2"/>
          </a:solidFill>
        </p:spPr>
      </p:pic>
    </p:spTree>
    <p:extLst>
      <p:ext uri="{BB962C8B-B14F-4D97-AF65-F5344CB8AC3E}">
        <p14:creationId xmlns:p14="http://schemas.microsoft.com/office/powerpoint/2010/main" val="2279668455"/>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262</Words>
  <Application>Microsoft Macintosh PowerPoint</Application>
  <PresentationFormat>Grand écran</PresentationFormat>
  <Paragraphs>32</Paragraphs>
  <Slides>17</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17</vt:i4>
      </vt:variant>
    </vt:vector>
  </HeadingPairs>
  <TitlesOfParts>
    <vt:vector size="22" baseType="lpstr">
      <vt:lpstr>Arial</vt:lpstr>
      <vt:lpstr>Calibri</vt:lpstr>
      <vt:lpstr>Calibri Light</vt:lpstr>
      <vt:lpstr>inherit</vt:lpstr>
      <vt:lpstr>Thème Office</vt:lpstr>
      <vt:lpstr>DOC UI/UX : DASHBOARD</vt:lpstr>
      <vt:lpstr>STEP 1: WELCOME</vt:lpstr>
      <vt:lpstr>Présentation PowerPoint</vt:lpstr>
      <vt:lpstr>STEP 2: AUTHENTICATION</vt:lpstr>
      <vt:lpstr>Présentation PowerPoint</vt:lpstr>
      <vt:lpstr>STEP 3: SECURITY</vt:lpstr>
      <vt:lpstr>Présentation PowerPoint</vt:lpstr>
      <vt:lpstr>STEP 4: DASHBOARD</vt:lpstr>
      <vt:lpstr>Présentation PowerPoint</vt:lpstr>
      <vt:lpstr>STEP 5: SERVICES</vt:lpstr>
      <vt:lpstr>Présentation PowerPoint</vt:lpstr>
      <vt:lpstr>STEP 6: WIDGETS</vt:lpstr>
      <vt:lpstr>Présentation PowerPoint</vt:lpstr>
      <vt:lpstr>STEP 7: WIDGETS OPTIONS</vt:lpstr>
      <vt:lpstr>Présentation PowerPoint</vt:lpstr>
      <vt:lpstr>STEP 8: ADMINISTRATION</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 UI/UX : DASHBOARD</dc:title>
  <dc:creator>Adam Cyffka</dc:creator>
  <cp:lastModifiedBy>Adam Cyffka</cp:lastModifiedBy>
  <cp:revision>1</cp:revision>
  <dcterms:created xsi:type="dcterms:W3CDTF">2020-11-29T15:22:59Z</dcterms:created>
  <dcterms:modified xsi:type="dcterms:W3CDTF">2020-11-29T15:23:31Z</dcterms:modified>
</cp:coreProperties>
</file>

<file path=docProps/thumbnail.jpeg>
</file>